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5" r:id="rId6"/>
    <p:sldId id="266" r:id="rId7"/>
    <p:sldId id="261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15/06/15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9144000" cy="6294309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722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59"/>
          <a:stretch/>
        </p:blipFill>
        <p:spPr>
          <a:xfrm>
            <a:off x="-252536" y="0"/>
            <a:ext cx="4970547" cy="6858000"/>
          </a:xfrm>
          <a:prstGeom prst="rect">
            <a:avLst/>
          </a:prstGeom>
        </p:spPr>
      </p:pic>
      <p:pic>
        <p:nvPicPr>
          <p:cNvPr id="8" name="Picture 7" descr="IMG_736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0"/>
          <a:stretch/>
        </p:blipFill>
        <p:spPr>
          <a:xfrm>
            <a:off x="4716016" y="-772"/>
            <a:ext cx="4427984" cy="685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51026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6480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Wall Art</a:t>
            </a:r>
            <a:endParaRPr lang="en-US" dirty="0"/>
          </a:p>
        </p:txBody>
      </p:sp>
      <p:pic>
        <p:nvPicPr>
          <p:cNvPr id="2" name="Picture 1" descr="IMG_001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270896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708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624" y="404664"/>
            <a:ext cx="10553409" cy="593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52151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1664</TotalTime>
  <Words>23</Words>
  <Application>Microsoft Macintosh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PowerPoint Presentation</vt:lpstr>
      <vt:lpstr>Wall Art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43</cp:revision>
  <dcterms:created xsi:type="dcterms:W3CDTF">2014-03-23T21:36:37Z</dcterms:created>
  <dcterms:modified xsi:type="dcterms:W3CDTF">2015-06-15T00:09:57Z</dcterms:modified>
</cp:coreProperties>
</file>